
<file path=[Content_Types].xml><?xml version="1.0" encoding="utf-8"?>
<Types xmlns="http://schemas.openxmlformats.org/package/2006/content-types">
  <Default Extension="png" ContentType="image/png"/>
  <Default Extension="mov" ContentType="video/quicktime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D66F2-5072-4155-965C-98E634751785}" type="datetimeFigureOut">
              <a:rPr kumimoji="1" lang="ja-JP" altLang="en-US" smtClean="0"/>
              <a:t>2016/7/28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E389C-9AB2-4173-8FD3-3A42E853EB5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644435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D66F2-5072-4155-965C-98E634751785}" type="datetimeFigureOut">
              <a:rPr kumimoji="1" lang="ja-JP" altLang="en-US" smtClean="0"/>
              <a:t>2016/7/28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E389C-9AB2-4173-8FD3-3A42E853EB5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992385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D66F2-5072-4155-965C-98E634751785}" type="datetimeFigureOut">
              <a:rPr kumimoji="1" lang="ja-JP" altLang="en-US" smtClean="0"/>
              <a:t>2016/7/28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E389C-9AB2-4173-8FD3-3A42E853EB5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719973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D66F2-5072-4155-965C-98E634751785}" type="datetimeFigureOut">
              <a:rPr kumimoji="1" lang="ja-JP" altLang="en-US" smtClean="0"/>
              <a:t>2016/7/28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E389C-9AB2-4173-8FD3-3A42E853EB5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096086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D66F2-5072-4155-965C-98E634751785}" type="datetimeFigureOut">
              <a:rPr kumimoji="1" lang="ja-JP" altLang="en-US" smtClean="0"/>
              <a:t>2016/7/28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E389C-9AB2-4173-8FD3-3A42E853EB5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191006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D66F2-5072-4155-965C-98E634751785}" type="datetimeFigureOut">
              <a:rPr kumimoji="1" lang="ja-JP" altLang="en-US" smtClean="0"/>
              <a:t>2016/7/28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E389C-9AB2-4173-8FD3-3A42E853EB5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212425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D66F2-5072-4155-965C-98E634751785}" type="datetimeFigureOut">
              <a:rPr kumimoji="1" lang="ja-JP" altLang="en-US" smtClean="0"/>
              <a:t>2016/7/28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E389C-9AB2-4173-8FD3-3A42E853EB5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817122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D66F2-5072-4155-965C-98E634751785}" type="datetimeFigureOut">
              <a:rPr kumimoji="1" lang="ja-JP" altLang="en-US" smtClean="0"/>
              <a:t>2016/7/28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E389C-9AB2-4173-8FD3-3A42E853EB5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9888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D66F2-5072-4155-965C-98E634751785}" type="datetimeFigureOut">
              <a:rPr kumimoji="1" lang="ja-JP" altLang="en-US" smtClean="0"/>
              <a:t>2016/7/28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E389C-9AB2-4173-8FD3-3A42E853EB5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378813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D66F2-5072-4155-965C-98E634751785}" type="datetimeFigureOut">
              <a:rPr kumimoji="1" lang="ja-JP" altLang="en-US" smtClean="0"/>
              <a:t>2016/7/28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E389C-9AB2-4173-8FD3-3A42E853EB5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18842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D66F2-5072-4155-965C-98E634751785}" type="datetimeFigureOut">
              <a:rPr kumimoji="1" lang="ja-JP" altLang="en-US" smtClean="0"/>
              <a:t>2016/7/28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E389C-9AB2-4173-8FD3-3A42E853EB5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47326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BD66F2-5072-4155-965C-98E634751785}" type="datetimeFigureOut">
              <a:rPr kumimoji="1" lang="ja-JP" altLang="en-US" smtClean="0"/>
              <a:t>2016/7/28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8E389C-9AB2-4173-8FD3-3A42E853EB5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38222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コンピューター委員会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5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ワイド画面</PresentationFormat>
  <Paragraphs>0</Paragraphs>
  <Slides>1</Slides>
  <Notes>0</Notes>
  <HiddenSlides>0</HiddenSlides>
  <MMClips>1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6" baseType="lpstr">
      <vt:lpstr>ＭＳ Ｐゴシック</vt:lpstr>
      <vt:lpstr>Arial</vt:lpstr>
      <vt:lpstr>Calibri</vt:lpstr>
      <vt:lpstr>Calibri Light</vt:lpstr>
      <vt:lpstr>Office テーマ</vt:lpstr>
      <vt:lpstr>PowerPoint プレゼンテーション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米澤正憲</dc:creator>
  <cp:lastModifiedBy>米澤正憲</cp:lastModifiedBy>
  <cp:revision>1</cp:revision>
  <dcterms:created xsi:type="dcterms:W3CDTF">2016-07-28T05:51:02Z</dcterms:created>
  <dcterms:modified xsi:type="dcterms:W3CDTF">2016-07-28T05:51:32Z</dcterms:modified>
</cp:coreProperties>
</file>